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63D3A-B7CC-4E77-8EAF-0480C89431A8}" type="datetimeFigureOut">
              <a:rPr lang="pt-BR" smtClean="0"/>
              <a:t>10/01/2025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BCDC2-D172-4A3F-94B4-B2BC61E081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8892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0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286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969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74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921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5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99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42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0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36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87821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E759430-CD22-EB0D-C375-C622CD652567}"/>
              </a:ext>
            </a:extLst>
          </p:cNvPr>
          <p:cNvSpPr txBox="1"/>
          <p:nvPr/>
        </p:nvSpPr>
        <p:spPr>
          <a:xfrm>
            <a:off x="975235" y="115585"/>
            <a:ext cx="10188277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TI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82BECD-7403-E132-6176-88B87912FBF8}"/>
              </a:ext>
            </a:extLst>
          </p:cNvPr>
          <p:cNvSpPr txBox="1"/>
          <p:nvPr/>
        </p:nvSpPr>
        <p:spPr>
          <a:xfrm>
            <a:off x="1001856" y="648382"/>
            <a:ext cx="10188282" cy="307777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OBJETIVO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0C9660D-0630-9B86-818C-C89C27997EEA}"/>
              </a:ext>
            </a:extLst>
          </p:cNvPr>
          <p:cNvSpPr txBox="1"/>
          <p:nvPr/>
        </p:nvSpPr>
        <p:spPr>
          <a:xfrm>
            <a:off x="1001856" y="1891219"/>
            <a:ext cx="10161651" cy="193899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Resultados Chave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500" dirty="0">
                <a:latin typeface="Arial" panose="020B0604020202020204"/>
              </a:rPr>
              <a:t>Desenvolver aplicações utilizando mão de obra própria ou terceirizada objetivando ganho de eficiência da equipe Vix (</a:t>
            </a:r>
            <a:r>
              <a:rPr lang="pt-BR" sz="1500" dirty="0" err="1">
                <a:latin typeface="Arial" panose="020B0604020202020204"/>
              </a:rPr>
              <a:t>CronogramaoXOrçamento</a:t>
            </a:r>
            <a:r>
              <a:rPr lang="pt-BR" sz="1500" dirty="0">
                <a:latin typeface="Arial" panose="020B0604020202020204"/>
              </a:rPr>
              <a:t>)</a:t>
            </a:r>
            <a:endParaRPr kumimoji="0" lang="pt-BR" sz="15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5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Efetuar instalações e comprar  equipamentos de infraestrutura de forma a trazer performance e segurança ao ambiente (Velocidade de rede X Disponibilidade –KPI mensal)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5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Aprimorar o suporte dado aos usuários de modo a atingir </a:t>
            </a:r>
            <a:r>
              <a:rPr kumimoji="0" lang="pt-BR" sz="15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kpi´s</a:t>
            </a:r>
            <a:r>
              <a:rPr kumimoji="0" lang="pt-BR" sz="15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de solução e disponibilidade acima de 95%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500" dirty="0">
                <a:latin typeface="Arial" panose="020B0604020202020204"/>
              </a:rPr>
              <a:t>Obter resultado da pesquisa de satisfação anual acima de 90%</a:t>
            </a:r>
            <a:endParaRPr kumimoji="0" lang="pt-BR" sz="15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BB77BF0-E074-BBCE-AC19-7092F358DAF2}"/>
              </a:ext>
            </a:extLst>
          </p:cNvPr>
          <p:cNvSpPr txBox="1"/>
          <p:nvPr/>
        </p:nvSpPr>
        <p:spPr>
          <a:xfrm>
            <a:off x="975229" y="1142978"/>
            <a:ext cx="10188278" cy="553998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500" dirty="0">
                <a:solidFill>
                  <a:prstClr val="white"/>
                </a:solidFill>
                <a:latin typeface="Arial" panose="020B0604020202020204"/>
              </a:rPr>
              <a:t>Gerenciar e expandir a área de Ti de forma a mantê-la atualizada tecnologicamente, desenvolvendo aplicações, adequando equipamentos, e mantendo seus dados seguros.</a:t>
            </a:r>
            <a:endParaRPr kumimoji="0" lang="pt-B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4C35D3-0B5A-358A-78E0-A2FDE52BBE4F}"/>
              </a:ext>
            </a:extLst>
          </p:cNvPr>
          <p:cNvSpPr txBox="1"/>
          <p:nvPr/>
        </p:nvSpPr>
        <p:spPr>
          <a:xfrm>
            <a:off x="975229" y="3793622"/>
            <a:ext cx="10188278" cy="286232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Iniciativas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500" dirty="0">
                <a:solidFill>
                  <a:prstClr val="white"/>
                </a:solidFill>
                <a:latin typeface="Arial" panose="020B0604020202020204"/>
              </a:rPr>
              <a:t>Dar continuidade aos projetos de Desenvolvimento: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BR" sz="1500" dirty="0"/>
              <a:t>Previsão de Pedidos de MP por Coleção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BR" sz="1500" dirty="0"/>
              <a:t>Projeto US – Planej. Comercial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BR" sz="1500" dirty="0"/>
              <a:t> </a:t>
            </a:r>
            <a:r>
              <a:rPr lang="pt-BR" sz="1500" dirty="0" err="1"/>
              <a:t>Sólides</a:t>
            </a:r>
            <a:endParaRPr lang="pt-BR" sz="1500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BR" sz="1500" dirty="0"/>
              <a:t>Cancelamento Extemporâneo </a:t>
            </a:r>
            <a:r>
              <a:rPr lang="pt-BR" sz="1500" dirty="0" err="1"/>
              <a:t>Docs</a:t>
            </a:r>
            <a:r>
              <a:rPr lang="pt-BR" sz="1500" dirty="0"/>
              <a:t> Fiscais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BR" sz="1500" dirty="0"/>
              <a:t>Conferência de Faturas das </a:t>
            </a:r>
            <a:r>
              <a:rPr lang="pt-BR" sz="1500" dirty="0" err="1"/>
              <a:t>CTE´s</a:t>
            </a:r>
            <a:r>
              <a:rPr lang="pt-BR" sz="1500" dirty="0"/>
              <a:t>-Frete</a:t>
            </a:r>
            <a:endParaRPr kumimoji="0" lang="pt-BR" sz="15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500" dirty="0">
                <a:solidFill>
                  <a:prstClr val="white"/>
                </a:solidFill>
                <a:latin typeface="Arial" panose="020B0604020202020204"/>
              </a:rPr>
              <a:t>Automatizar o controle de projetos e fluxos de trabalho</a:t>
            </a:r>
            <a:endParaRPr kumimoji="0" lang="pt-BR" sz="15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500" dirty="0">
                <a:solidFill>
                  <a:prstClr val="white"/>
                </a:solidFill>
                <a:latin typeface="Arial" panose="020B0604020202020204"/>
              </a:rPr>
              <a:t>Pesquisar novas tecnologias e melhores práticas do mercado para gerar novos objetivos e projetos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500" dirty="0">
                <a:solidFill>
                  <a:prstClr val="white"/>
                </a:solidFill>
                <a:latin typeface="Arial" panose="020B0604020202020204"/>
              </a:rPr>
              <a:t>Otimizar negociações de modo a trazer economias que propiciem ações e projetos novos não previstos anteriormente</a:t>
            </a:r>
          </a:p>
        </p:txBody>
      </p:sp>
    </p:spTree>
    <p:extLst>
      <p:ext uri="{BB962C8B-B14F-4D97-AF65-F5344CB8AC3E}">
        <p14:creationId xmlns:p14="http://schemas.microsoft.com/office/powerpoint/2010/main" val="40247443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8144</TotalTime>
  <Words>181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MS Shell Dlg 2</vt:lpstr>
      <vt:lpstr>Wingdings</vt:lpstr>
      <vt:lpstr>Wingdings 3</vt:lpstr>
      <vt:lpstr>Madison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ÁREA RECURSOS HUMANOS</dc:title>
  <dc:creator>Francini Ferreira</dc:creator>
  <cp:lastModifiedBy>Aline Gomes</cp:lastModifiedBy>
  <cp:revision>51</cp:revision>
  <dcterms:created xsi:type="dcterms:W3CDTF">2023-12-28T17:16:29Z</dcterms:created>
  <dcterms:modified xsi:type="dcterms:W3CDTF">2025-01-10T15:15:22Z</dcterms:modified>
</cp:coreProperties>
</file>